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B001C-3EEB-4F6A-AD4C-2BA6022782B2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6CA07-2A9B-40AC-B288-79C7B96EF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416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6CA07-2A9B-40AC-B288-79C7B96EF89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869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01C1-293E-4CD1-8ADF-C5CD66D011C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5FBE-FAAE-45AB-BAC7-9911BED9C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01C1-293E-4CD1-8ADF-C5CD66D011C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5FBE-FAAE-45AB-BAC7-9911BED9C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01C1-293E-4CD1-8ADF-C5CD66D011C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5FBE-FAAE-45AB-BAC7-9911BED9C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01C1-293E-4CD1-8ADF-C5CD66D011C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5FBE-FAAE-45AB-BAC7-9911BED9C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01C1-293E-4CD1-8ADF-C5CD66D011C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5FBE-FAAE-45AB-BAC7-9911BED9C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01C1-293E-4CD1-8ADF-C5CD66D011C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5FBE-FAAE-45AB-BAC7-9911BED9C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01C1-293E-4CD1-8ADF-C5CD66D011C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5FBE-FAAE-45AB-BAC7-9911BED9C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01C1-293E-4CD1-8ADF-C5CD66D011C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5FBE-FAAE-45AB-BAC7-9911BED9C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01C1-293E-4CD1-8ADF-C5CD66D011C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5FBE-FAAE-45AB-BAC7-9911BED9C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01C1-293E-4CD1-8ADF-C5CD66D011C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5FBE-FAAE-45AB-BAC7-9911BED9C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01C1-293E-4CD1-8ADF-C5CD66D011C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5FBE-FAAE-45AB-BAC7-9911BED9C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F01C1-293E-4CD1-8ADF-C5CD66D011C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55FBE-FAAE-45AB-BAC7-9911BED9C4B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National Health Promotion in Hospitals Audit </a:t>
            </a:r>
            <a:r>
              <a:rPr lang="en-US" dirty="0" smtClean="0"/>
              <a:t>standards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2060848"/>
          <a:ext cx="8547345" cy="3036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9115"/>
                <a:gridCol w="2849115"/>
                <a:gridCol w="2849115"/>
              </a:tblGrid>
              <a:tr h="519964">
                <a:tc>
                  <a:txBody>
                    <a:bodyPr/>
                    <a:lstStyle/>
                    <a:p>
                      <a:pPr marL="36830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FFFFFF"/>
                          </a:solidFill>
                          <a:latin typeface="Calibri Bold"/>
                          <a:ea typeface="Calibri Bold"/>
                          <a:cs typeface="Calibri Bold"/>
                        </a:rPr>
                        <a:t>Risk Factor</a:t>
                      </a:r>
                      <a:endParaRPr lang="en-GB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28" marR="71228" marT="71228" marB="71228"/>
                </a:tc>
                <a:tc>
                  <a:txBody>
                    <a:bodyPr/>
                    <a:lstStyle/>
                    <a:p>
                      <a:pPr marL="36830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FFFFFF"/>
                          </a:solidFill>
                          <a:latin typeface="Calibri Bold"/>
                          <a:ea typeface="Calibri Bold"/>
                          <a:cs typeface="Calibri Bold"/>
                        </a:rPr>
                        <a:t>Assessment</a:t>
                      </a:r>
                      <a:endParaRPr lang="en-GB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28" marR="71228" marT="71228" marB="71228"/>
                </a:tc>
                <a:tc>
                  <a:txBody>
                    <a:bodyPr/>
                    <a:lstStyle/>
                    <a:p>
                      <a:pPr marL="36830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FFFFFF"/>
                          </a:solidFill>
                          <a:latin typeface="Calibri Bold"/>
                          <a:ea typeface="Calibri Bold"/>
                          <a:cs typeface="Calibri Bold"/>
                        </a:rPr>
                        <a:t>Health Promotion Delivered</a:t>
                      </a:r>
                      <a:endParaRPr lang="en-GB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28" marR="71228" marT="71228" marB="71228"/>
                </a:tc>
              </a:tr>
              <a:tr h="519964">
                <a:tc>
                  <a:txBody>
                    <a:bodyPr/>
                    <a:lstStyle/>
                    <a:p>
                      <a:pPr marL="36830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latin typeface="Calibri"/>
                          <a:ea typeface="ヒラギノ角ゴ ProN W3"/>
                          <a:cs typeface="ヒラギノ角ゴ ProN W3"/>
                        </a:rPr>
                        <a:t>Smoking</a:t>
                      </a:r>
                      <a:endParaRPr lang="en-GB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28" marR="71228" marT="71228" marB="71228"/>
                </a:tc>
                <a:tc>
                  <a:txBody>
                    <a:bodyPr/>
                    <a:lstStyle/>
                    <a:p>
                      <a:pPr marL="36830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000000"/>
                          </a:solidFill>
                          <a:latin typeface="Calibri"/>
                          <a:ea typeface="ヒラギノ角ゴ ProN W3"/>
                          <a:cs typeface="ヒラギノ角ゴ ProN W3"/>
                        </a:rPr>
                        <a:t>100% of patients</a:t>
                      </a:r>
                      <a:endParaRPr lang="en-GB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28" marR="71228" marT="71228" marB="71228"/>
                </a:tc>
                <a:tc>
                  <a:txBody>
                    <a:bodyPr/>
                    <a:lstStyle/>
                    <a:p>
                      <a:pPr marL="36830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000000"/>
                          </a:solidFill>
                          <a:latin typeface="Calibri"/>
                          <a:ea typeface="ヒラギノ角ゴ ProN W3"/>
                          <a:cs typeface="ヒラギノ角ゴ ProN W3"/>
                        </a:rPr>
                        <a:t>35% of smokers</a:t>
                      </a:r>
                      <a:endParaRPr lang="en-GB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28" marR="71228" marT="71228" marB="71228"/>
                </a:tc>
              </a:tr>
              <a:tr h="732223">
                <a:tc>
                  <a:txBody>
                    <a:bodyPr/>
                    <a:lstStyle/>
                    <a:p>
                      <a:pPr marL="36830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000000"/>
                          </a:solidFill>
                          <a:latin typeface="Calibri"/>
                          <a:ea typeface="ヒラギノ角ゴ ProN W3"/>
                          <a:cs typeface="ヒラギノ角ゴ ProN W3"/>
                        </a:rPr>
                        <a:t>Alcohol</a:t>
                      </a:r>
                      <a:endParaRPr lang="en-GB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28" marR="71228" marT="71228" marB="71228"/>
                </a:tc>
                <a:tc>
                  <a:txBody>
                    <a:bodyPr/>
                    <a:lstStyle/>
                    <a:p>
                      <a:pPr marL="36830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000000"/>
                          </a:solidFill>
                          <a:latin typeface="Calibri"/>
                          <a:ea typeface="ヒラギノ角ゴ ProN W3"/>
                          <a:cs typeface="ヒラギノ角ゴ ProN W3"/>
                        </a:rPr>
                        <a:t>95% of patients</a:t>
                      </a:r>
                      <a:endParaRPr lang="en-GB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28" marR="71228" marT="71228" marB="71228"/>
                </a:tc>
                <a:tc>
                  <a:txBody>
                    <a:bodyPr/>
                    <a:lstStyle/>
                    <a:p>
                      <a:pPr marL="36830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000000"/>
                          </a:solidFill>
                          <a:latin typeface="Calibri"/>
                          <a:ea typeface="ヒラギノ角ゴ ProN W3"/>
                          <a:cs typeface="ヒラギノ角ゴ ProN W3"/>
                        </a:rPr>
                        <a:t>50% of hazardous/</a:t>
                      </a:r>
                      <a:endParaRPr lang="en-GB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830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000000"/>
                          </a:solidFill>
                          <a:latin typeface="Calibri"/>
                          <a:ea typeface="ヒラギノ角ゴ ProN W3"/>
                          <a:cs typeface="ヒラギノ角ゴ ProN W3"/>
                        </a:rPr>
                        <a:t>harmful smokers</a:t>
                      </a:r>
                      <a:endParaRPr lang="en-GB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28" marR="71228" marT="71228" marB="71228"/>
                </a:tc>
              </a:tr>
              <a:tr h="732223">
                <a:tc>
                  <a:txBody>
                    <a:bodyPr/>
                    <a:lstStyle/>
                    <a:p>
                      <a:pPr marL="36830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000000"/>
                          </a:solidFill>
                          <a:latin typeface="Calibri"/>
                          <a:ea typeface="ヒラギノ角ゴ ProN W3"/>
                          <a:cs typeface="ヒラギノ角ゴ ProN W3"/>
                        </a:rPr>
                        <a:t>Obesity</a:t>
                      </a:r>
                      <a:endParaRPr lang="en-GB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28" marR="71228" marT="71228" marB="71228"/>
                </a:tc>
                <a:tc>
                  <a:txBody>
                    <a:bodyPr/>
                    <a:lstStyle/>
                    <a:p>
                      <a:pPr marL="36830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000000"/>
                          </a:solidFill>
                          <a:latin typeface="Calibri"/>
                          <a:ea typeface="ヒラギノ角ゴ ProN W3"/>
                          <a:cs typeface="ヒラギノ角ゴ ProN W3"/>
                        </a:rPr>
                        <a:t>45% of patients</a:t>
                      </a:r>
                      <a:endParaRPr lang="en-GB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28" marR="71228" marT="71228" marB="71228"/>
                </a:tc>
                <a:tc>
                  <a:txBody>
                    <a:bodyPr/>
                    <a:lstStyle/>
                    <a:p>
                      <a:pPr marL="36830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000000"/>
                          </a:solidFill>
                          <a:latin typeface="Calibri"/>
                          <a:ea typeface="ヒラギノ角ゴ ProN W3"/>
                          <a:cs typeface="ヒラギノ角ゴ ProN W3"/>
                        </a:rPr>
                        <a:t>45% of obese/</a:t>
                      </a:r>
                      <a:endParaRPr lang="en-GB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830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000000"/>
                          </a:solidFill>
                          <a:latin typeface="Calibri"/>
                          <a:ea typeface="ヒラギノ角ゴ ProN W3"/>
                          <a:cs typeface="ヒラギノ角ゴ ProN W3"/>
                        </a:rPr>
                        <a:t>malnourished patients</a:t>
                      </a:r>
                      <a:endParaRPr lang="en-GB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28" marR="71228" marT="71228" marB="71228"/>
                </a:tc>
              </a:tr>
              <a:tr h="519964">
                <a:tc>
                  <a:txBody>
                    <a:bodyPr/>
                    <a:lstStyle/>
                    <a:p>
                      <a:pPr marL="36830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kern="1200">
                          <a:solidFill>
                            <a:srgbClr val="000000"/>
                          </a:solidFill>
                          <a:latin typeface="Calibri"/>
                          <a:ea typeface="ヒラギノ角ゴ ProN W3"/>
                          <a:cs typeface="ヒラギノ角ゴ ProN W3"/>
                        </a:rPr>
                        <a:t>Physical activity</a:t>
                      </a:r>
                      <a:endParaRPr lang="en-GB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28" marR="71228" marT="71228" marB="71228"/>
                </a:tc>
                <a:tc>
                  <a:txBody>
                    <a:bodyPr/>
                    <a:lstStyle/>
                    <a:p>
                      <a:pPr marL="36830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latin typeface="Calibri"/>
                          <a:ea typeface="ヒラギノ角ゴ ProN W3"/>
                          <a:cs typeface="ヒラギノ角ゴ ProN W3"/>
                        </a:rPr>
                        <a:t>35% of patients</a:t>
                      </a:r>
                      <a:endParaRPr lang="en-GB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28" marR="71228" marT="71228" marB="71228"/>
                </a:tc>
                <a:tc>
                  <a:txBody>
                    <a:bodyPr/>
                    <a:lstStyle/>
                    <a:p>
                      <a:pPr marL="36830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000000"/>
                          </a:solidFill>
                          <a:latin typeface="Calibri"/>
                          <a:ea typeface="ヒラギノ角ゴ ProN W3"/>
                          <a:cs typeface="ヒラギノ角ゴ ProN W3"/>
                        </a:rPr>
                        <a:t>45% of physically inactive</a:t>
                      </a:r>
                      <a:endParaRPr lang="en-GB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28" marR="71228" marT="71228" marB="71228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Bold</vt:lpstr>
      <vt:lpstr>Times New Roman</vt:lpstr>
      <vt:lpstr>ヒラギノ角ゴ ProN W3</vt:lpstr>
      <vt:lpstr>Office Theme</vt:lpstr>
      <vt:lpstr>National Health Promotion in Hospitals Audit standards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Health Promotion in Hospitals Audit standards</dc:title>
  <dc:creator>Sarah Cousins</dc:creator>
  <cp:lastModifiedBy>Sarah</cp:lastModifiedBy>
  <cp:revision>1</cp:revision>
  <dcterms:created xsi:type="dcterms:W3CDTF">2013-08-11T14:24:25Z</dcterms:created>
  <dcterms:modified xsi:type="dcterms:W3CDTF">2013-09-11T11:40:33Z</dcterms:modified>
</cp:coreProperties>
</file>