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tthew\Documents\6.%20Simulation%20Fellow\F1%20Swindon%20Induction\Results%20F1%20Induction%20(Swindon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cat>
            <c:strRef>
              <c:f>'Change in confidence'!$A$4:$A$15</c:f>
              <c:strCache>
                <c:ptCount val="12"/>
                <c:pt idx="0">
                  <c:v>Familiar with equipment</c:v>
                </c:pt>
                <c:pt idx="1">
                  <c:v>Know how to request investigations</c:v>
                </c:pt>
                <c:pt idx="2">
                  <c:v>Familiar with e-portfolio</c:v>
                </c:pt>
                <c:pt idx="3">
                  <c:v>Knowledge of working environment</c:v>
                </c:pt>
                <c:pt idx="4">
                  <c:v>Know who to ask for help out of hours</c:v>
                </c:pt>
                <c:pt idx="5">
                  <c:v>Know how to access information</c:v>
                </c:pt>
                <c:pt idx="6">
                  <c:v>Know how to access investigation results</c:v>
                </c:pt>
                <c:pt idx="7">
                  <c:v>Know who to ask for help in hours</c:v>
                </c:pt>
                <c:pt idx="8">
                  <c:v>Know what to expect</c:v>
                </c:pt>
                <c:pt idx="9">
                  <c:v>Know when to call a senior</c:v>
                </c:pt>
                <c:pt idx="10">
                  <c:v>Prepared in practical procedures</c:v>
                </c:pt>
                <c:pt idx="11">
                  <c:v>Prepared in recognising critically ill patient</c:v>
                </c:pt>
              </c:strCache>
            </c:strRef>
          </c:cat>
          <c:val>
            <c:numRef>
              <c:f>'Change in confidence'!$B$4:$B$15</c:f>
              <c:numCache>
                <c:formatCode>0%</c:formatCode>
                <c:ptCount val="12"/>
                <c:pt idx="0">
                  <c:v>0.61384615384615382</c:v>
                </c:pt>
                <c:pt idx="1">
                  <c:v>0.60769230769230775</c:v>
                </c:pt>
                <c:pt idx="2">
                  <c:v>0.45538461538461539</c:v>
                </c:pt>
                <c:pt idx="3">
                  <c:v>0.45384615384615384</c:v>
                </c:pt>
                <c:pt idx="4">
                  <c:v>0.41692307692307684</c:v>
                </c:pt>
                <c:pt idx="5">
                  <c:v>0.41384615384615386</c:v>
                </c:pt>
                <c:pt idx="6">
                  <c:v>0.26615384615384613</c:v>
                </c:pt>
                <c:pt idx="7">
                  <c:v>0.25076923076923074</c:v>
                </c:pt>
                <c:pt idx="8">
                  <c:v>0.20615384615384613</c:v>
                </c:pt>
                <c:pt idx="9">
                  <c:v>0.20923076923076922</c:v>
                </c:pt>
                <c:pt idx="10">
                  <c:v>0.17538461538461542</c:v>
                </c:pt>
                <c:pt idx="11">
                  <c:v>8.7692307692307736E-2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085760"/>
        <c:axId val="40088704"/>
      </c:barChart>
      <c:catAx>
        <c:axId val="4008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0088704"/>
        <c:crosses val="autoZero"/>
        <c:auto val="1"/>
        <c:lblAlgn val="ctr"/>
        <c:lblOffset val="100"/>
        <c:noMultiLvlLbl val="0"/>
      </c:catAx>
      <c:valAx>
        <c:axId val="40088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4008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0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8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4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38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40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50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70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8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0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201E-9026-46E3-B4B7-654506D80210}" type="datetimeFigureOut">
              <a:rPr lang="en-GB" smtClean="0"/>
              <a:t>19/07/2014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ECF78-42D2-44D7-A7A8-AE6FEB6D3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443667"/>
              </p:ext>
            </p:extLst>
          </p:nvPr>
        </p:nvGraphicFramePr>
        <p:xfrm>
          <a:off x="251520" y="1196752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26064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Measured improvement in confidence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0838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3</cp:revision>
  <dcterms:created xsi:type="dcterms:W3CDTF">2014-07-19T16:33:38Z</dcterms:created>
  <dcterms:modified xsi:type="dcterms:W3CDTF">2014-07-19T17:49:07Z</dcterms:modified>
</cp:coreProperties>
</file>