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Initial prescription</a:t>
            </a:r>
            <a:endParaRPr lang="en-US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Pre Intervention</c:v>
                </c:pt>
              </c:strCache>
            </c:strRef>
          </c:tx>
          <c:cat>
            <c:strRef>
              <c:f>Sheet1!$A$2:$A$8</c:f>
              <c:strCache>
                <c:ptCount val="7"/>
                <c:pt idx="0">
                  <c:v>NIV Prescribed</c:v>
                </c:pt>
                <c:pt idx="1">
                  <c:v>IPAP Stated</c:v>
                </c:pt>
                <c:pt idx="2">
                  <c:v>EPAP Stated</c:v>
                </c:pt>
                <c:pt idx="3">
                  <c:v>FiO2 Stated</c:v>
                </c:pt>
                <c:pt idx="4">
                  <c:v>Intended use</c:v>
                </c:pt>
                <c:pt idx="5">
                  <c:v>Escalation Decision</c:v>
                </c:pt>
                <c:pt idx="6">
                  <c:v>Discussed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29</c:v>
                </c:pt>
                <c:pt idx="1">
                  <c:v>71</c:v>
                </c:pt>
                <c:pt idx="2">
                  <c:v>71</c:v>
                </c:pt>
                <c:pt idx="3">
                  <c:v>57</c:v>
                </c:pt>
                <c:pt idx="4">
                  <c:v>29</c:v>
                </c:pt>
                <c:pt idx="5">
                  <c:v>0</c:v>
                </c:pt>
                <c:pt idx="6">
                  <c:v>29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Post Intervention</c:v>
                </c:pt>
              </c:strCache>
            </c:strRef>
          </c:tx>
          <c:cat>
            <c:strRef>
              <c:f>Sheet1!$A$2:$A$8</c:f>
              <c:strCache>
                <c:ptCount val="7"/>
                <c:pt idx="0">
                  <c:v>NIV Prescribed</c:v>
                </c:pt>
                <c:pt idx="1">
                  <c:v>IPAP Stated</c:v>
                </c:pt>
                <c:pt idx="2">
                  <c:v>EPAP Stated</c:v>
                </c:pt>
                <c:pt idx="3">
                  <c:v>FiO2 Stated</c:v>
                </c:pt>
                <c:pt idx="4">
                  <c:v>Intended use</c:v>
                </c:pt>
                <c:pt idx="5">
                  <c:v>Escalation Decision</c:v>
                </c:pt>
                <c:pt idx="6">
                  <c:v>Discussed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86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86</c:v>
                </c:pt>
                <c:pt idx="5">
                  <c:v>71</c:v>
                </c:pt>
                <c:pt idx="6">
                  <c:v>86</c:v>
                </c:pt>
              </c:numCache>
            </c:numRef>
          </c:val>
        </c:ser>
        <c:axId val="68982272"/>
        <c:axId val="68983808"/>
      </c:barChart>
      <c:catAx>
        <c:axId val="68982272"/>
        <c:scaling>
          <c:orientation val="minMax"/>
        </c:scaling>
        <c:axPos val="b"/>
        <c:majorTickMark val="none"/>
        <c:tickLblPos val="nextTo"/>
        <c:crossAx val="68983808"/>
        <c:crosses val="autoZero"/>
        <c:auto val="1"/>
        <c:lblAlgn val="ctr"/>
        <c:lblOffset val="100"/>
      </c:catAx>
      <c:valAx>
        <c:axId val="68983808"/>
        <c:scaling>
          <c:orientation val="minMax"/>
          <c:max val="100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GB" dirty="0" smtClean="0"/>
                  <a:t>Percentage</a:t>
                </a:r>
                <a:endParaRPr lang="en-GB" dirty="0"/>
              </a:p>
            </c:rich>
          </c:tx>
          <c:layout/>
        </c:title>
        <c:numFmt formatCode="General" sourceLinked="1"/>
        <c:tickLblPos val="nextTo"/>
        <c:crossAx val="6898227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Changes</a:t>
            </a:r>
            <a:r>
              <a:rPr lang="en-US" baseline="0" dirty="0" smtClean="0"/>
              <a:t> to the NIV settings</a:t>
            </a:r>
            <a:endParaRPr lang="en-US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Pre Intervention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ABG recorded</c:v>
                </c:pt>
                <c:pt idx="1">
                  <c:v>Prescribed</c:v>
                </c:pt>
                <c:pt idx="2">
                  <c:v>IPAP Stated</c:v>
                </c:pt>
                <c:pt idx="3">
                  <c:v>EPAP Stated</c:v>
                </c:pt>
                <c:pt idx="4">
                  <c:v>FiO2 Stated</c:v>
                </c:pt>
                <c:pt idx="5">
                  <c:v>Intended use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89</c:v>
                </c:pt>
                <c:pt idx="1">
                  <c:v>22</c:v>
                </c:pt>
                <c:pt idx="2">
                  <c:v>56</c:v>
                </c:pt>
                <c:pt idx="3">
                  <c:v>50</c:v>
                </c:pt>
                <c:pt idx="4">
                  <c:v>44</c:v>
                </c:pt>
                <c:pt idx="5">
                  <c:v>39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Post Intervention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ABG recorded</c:v>
                </c:pt>
                <c:pt idx="1">
                  <c:v>Prescribed</c:v>
                </c:pt>
                <c:pt idx="2">
                  <c:v>IPAP Stated</c:v>
                </c:pt>
                <c:pt idx="3">
                  <c:v>EPAP Stated</c:v>
                </c:pt>
                <c:pt idx="4">
                  <c:v>FiO2 Stated</c:v>
                </c:pt>
                <c:pt idx="5">
                  <c:v>Intended use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100</c:v>
                </c:pt>
                <c:pt idx="1">
                  <c:v>50</c:v>
                </c:pt>
                <c:pt idx="2">
                  <c:v>92</c:v>
                </c:pt>
                <c:pt idx="3">
                  <c:v>92</c:v>
                </c:pt>
                <c:pt idx="4">
                  <c:v>67</c:v>
                </c:pt>
                <c:pt idx="5">
                  <c:v>92</c:v>
                </c:pt>
              </c:numCache>
            </c:numRef>
          </c:val>
        </c:ser>
        <c:axId val="70057344"/>
        <c:axId val="73536640"/>
      </c:barChart>
      <c:catAx>
        <c:axId val="70057344"/>
        <c:scaling>
          <c:orientation val="minMax"/>
        </c:scaling>
        <c:axPos val="b"/>
        <c:numFmt formatCode="General" sourceLinked="1"/>
        <c:majorTickMark val="none"/>
        <c:tickLblPos val="nextTo"/>
        <c:crossAx val="73536640"/>
        <c:crosses val="autoZero"/>
        <c:auto val="1"/>
        <c:lblAlgn val="ctr"/>
        <c:lblOffset val="100"/>
      </c:catAx>
      <c:valAx>
        <c:axId val="73536640"/>
        <c:scaling>
          <c:orientation val="minMax"/>
          <c:max val="100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GB" dirty="0" smtClean="0"/>
                  <a:t>Percentage</a:t>
                </a:r>
                <a:endParaRPr lang="en-GB" dirty="0"/>
              </a:p>
            </c:rich>
          </c:tx>
          <c:layout/>
        </c:title>
        <c:numFmt formatCode="General" sourceLinked="1"/>
        <c:tickLblPos val="nextTo"/>
        <c:crossAx val="7005734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title>
      <c:tx>
        <c:rich>
          <a:bodyPr/>
          <a:lstStyle/>
          <a:p>
            <a:pPr>
              <a:defRPr/>
            </a:pPr>
            <a:r>
              <a:rPr lang="en-GB" dirty="0" smtClean="0"/>
              <a:t>Nursing Documentation</a:t>
            </a:r>
            <a:endParaRPr lang="en-GB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Pre Intervention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Time on Recorded</c:v>
                </c:pt>
                <c:pt idx="1">
                  <c:v>Time off Recorded</c:v>
                </c:pt>
                <c:pt idx="2">
                  <c:v>Length of use recorded</c:v>
                </c:pt>
                <c:pt idx="3">
                  <c:v>Comments left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11</c:v>
                </c:pt>
                <c:pt idx="1">
                  <c:v>5</c:v>
                </c:pt>
                <c:pt idx="2">
                  <c:v>21</c:v>
                </c:pt>
                <c:pt idx="3">
                  <c:v>33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Post Intervention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Time on Recorded</c:v>
                </c:pt>
                <c:pt idx="1">
                  <c:v>Time off Recorded</c:v>
                </c:pt>
                <c:pt idx="2">
                  <c:v>Length of use recorded</c:v>
                </c:pt>
                <c:pt idx="3">
                  <c:v>Comments left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95</c:v>
                </c:pt>
                <c:pt idx="1">
                  <c:v>91</c:v>
                </c:pt>
                <c:pt idx="2">
                  <c:v>91</c:v>
                </c:pt>
                <c:pt idx="3">
                  <c:v>98</c:v>
                </c:pt>
              </c:numCache>
            </c:numRef>
          </c:val>
        </c:ser>
        <c:axId val="73677056"/>
        <c:axId val="73699328"/>
      </c:barChart>
      <c:catAx>
        <c:axId val="73677056"/>
        <c:scaling>
          <c:orientation val="minMax"/>
        </c:scaling>
        <c:axPos val="b"/>
        <c:majorTickMark val="none"/>
        <c:tickLblPos val="nextTo"/>
        <c:crossAx val="73699328"/>
        <c:crosses val="autoZero"/>
        <c:auto val="1"/>
        <c:lblAlgn val="ctr"/>
        <c:lblOffset val="100"/>
      </c:catAx>
      <c:valAx>
        <c:axId val="73699328"/>
        <c:scaling>
          <c:orientation val="minMax"/>
          <c:max val="100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GB" dirty="0" smtClean="0"/>
                  <a:t>Percentage</a:t>
                </a:r>
                <a:endParaRPr lang="en-GB" dirty="0"/>
              </a:p>
            </c:rich>
          </c:tx>
          <c:layout/>
        </c:title>
        <c:numFmt formatCode="General" sourceLinked="1"/>
        <c:tickLblPos val="nextTo"/>
        <c:crossAx val="7367705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8552-0C92-43B9-B362-BE030C22608E}" type="datetimeFigureOut">
              <a:rPr lang="en-GB" smtClean="0"/>
              <a:pPr/>
              <a:t>20/07/2014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D61F6-5B8B-4837-A363-702516B953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8552-0C92-43B9-B362-BE030C22608E}" type="datetimeFigureOut">
              <a:rPr lang="en-GB" smtClean="0"/>
              <a:pPr/>
              <a:t>20/07/2014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D61F6-5B8B-4837-A363-702516B953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8552-0C92-43B9-B362-BE030C22608E}" type="datetimeFigureOut">
              <a:rPr lang="en-GB" smtClean="0"/>
              <a:pPr/>
              <a:t>20/07/2014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D61F6-5B8B-4837-A363-702516B953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8552-0C92-43B9-B362-BE030C22608E}" type="datetimeFigureOut">
              <a:rPr lang="en-GB" smtClean="0"/>
              <a:pPr/>
              <a:t>20/07/2014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D61F6-5B8B-4837-A363-702516B953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8552-0C92-43B9-B362-BE030C22608E}" type="datetimeFigureOut">
              <a:rPr lang="en-GB" smtClean="0"/>
              <a:pPr/>
              <a:t>20/07/2014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D61F6-5B8B-4837-A363-702516B953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8552-0C92-43B9-B362-BE030C22608E}" type="datetimeFigureOut">
              <a:rPr lang="en-GB" smtClean="0"/>
              <a:pPr/>
              <a:t>20/07/2014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D61F6-5B8B-4837-A363-702516B953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8552-0C92-43B9-B362-BE030C22608E}" type="datetimeFigureOut">
              <a:rPr lang="en-GB" smtClean="0"/>
              <a:pPr/>
              <a:t>20/07/2014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D61F6-5B8B-4837-A363-702516B953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8552-0C92-43B9-B362-BE030C22608E}" type="datetimeFigureOut">
              <a:rPr lang="en-GB" smtClean="0"/>
              <a:pPr/>
              <a:t>20/07/2014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D61F6-5B8B-4837-A363-702516B953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8552-0C92-43B9-B362-BE030C22608E}" type="datetimeFigureOut">
              <a:rPr lang="en-GB" smtClean="0"/>
              <a:pPr/>
              <a:t>20/07/2014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D61F6-5B8B-4837-A363-702516B953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8552-0C92-43B9-B362-BE030C22608E}" type="datetimeFigureOut">
              <a:rPr lang="en-GB" smtClean="0"/>
              <a:pPr/>
              <a:t>20/07/2014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D61F6-5B8B-4837-A363-702516B953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8552-0C92-43B9-B362-BE030C22608E}" type="datetimeFigureOut">
              <a:rPr lang="en-GB" smtClean="0"/>
              <a:pPr/>
              <a:t>20/07/2014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D61F6-5B8B-4837-A363-702516B953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78552-0C92-43B9-B362-BE030C22608E}" type="datetimeFigureOut">
              <a:rPr lang="en-GB" smtClean="0"/>
              <a:pPr/>
              <a:t>20/07/2014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D61F6-5B8B-4837-A363-702516B9539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Post Intervention Results 1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Post Intervention Results 2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147248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Post Intervention Results 3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99176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Post Intervention Results 4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178" y="1352625"/>
            <a:ext cx="7580222" cy="463741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Post Intervention Results 5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700808"/>
            <a:ext cx="7632849" cy="417646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32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Post Intervention Results 1</vt:lpstr>
      <vt:lpstr>Post Intervention Results 2</vt:lpstr>
      <vt:lpstr>Post Intervention Results 3</vt:lpstr>
      <vt:lpstr>Post Intervention Results 4</vt:lpstr>
      <vt:lpstr>Post Intervention Results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 Intervention Results 1</dc:title>
  <dc:creator>Matt</dc:creator>
  <cp:lastModifiedBy>Matt</cp:lastModifiedBy>
  <cp:revision>4</cp:revision>
  <dcterms:created xsi:type="dcterms:W3CDTF">2014-07-20T14:56:25Z</dcterms:created>
  <dcterms:modified xsi:type="dcterms:W3CDTF">2014-07-20T20:54:09Z</dcterms:modified>
</cp:coreProperties>
</file>