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Fluid Bolus</c:v>
                </c:pt>
                <c:pt idx="1">
                  <c:v>Bladder Scan</c:v>
                </c:pt>
                <c:pt idx="2">
                  <c:v>Renal USS</c:v>
                </c:pt>
                <c:pt idx="3">
                  <c:v>Meds R/vd</c:v>
                </c:pt>
                <c:pt idx="4">
                  <c:v>Fluid Balance Chart</c:v>
                </c:pt>
                <c:pt idx="5">
                  <c:v>Urine dip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18</c:v>
                </c:pt>
                <c:pt idx="2">
                  <c:v>16</c:v>
                </c:pt>
                <c:pt idx="3">
                  <c:v>54</c:v>
                </c:pt>
                <c:pt idx="4">
                  <c:v>62</c:v>
                </c:pt>
                <c:pt idx="5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Fluid Bolus</c:v>
                </c:pt>
                <c:pt idx="1">
                  <c:v>Bladder Scan</c:v>
                </c:pt>
                <c:pt idx="2">
                  <c:v>Renal USS</c:v>
                </c:pt>
                <c:pt idx="3">
                  <c:v>Meds R/vd</c:v>
                </c:pt>
                <c:pt idx="4">
                  <c:v>Fluid Balance Chart</c:v>
                </c:pt>
                <c:pt idx="5">
                  <c:v>Urine dip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62</c:v>
                </c:pt>
                <c:pt idx="1">
                  <c:v>2</c:v>
                </c:pt>
                <c:pt idx="2">
                  <c:v>20</c:v>
                </c:pt>
                <c:pt idx="3">
                  <c:v>74</c:v>
                </c:pt>
                <c:pt idx="4">
                  <c:v>61</c:v>
                </c:pt>
                <c:pt idx="5">
                  <c:v>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Fluid Bolus</c:v>
                </c:pt>
                <c:pt idx="1">
                  <c:v>Bladder Scan</c:v>
                </c:pt>
                <c:pt idx="2">
                  <c:v>Renal USS</c:v>
                </c:pt>
                <c:pt idx="3">
                  <c:v>Meds R/vd</c:v>
                </c:pt>
                <c:pt idx="4">
                  <c:v>Fluid Balance Chart</c:v>
                </c:pt>
                <c:pt idx="5">
                  <c:v>Urine dip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axId val="73945856"/>
        <c:axId val="74869760"/>
      </c:barChart>
      <c:catAx>
        <c:axId val="73945856"/>
        <c:scaling>
          <c:orientation val="minMax"/>
        </c:scaling>
        <c:axPos val="b"/>
        <c:tickLblPos val="nextTo"/>
        <c:crossAx val="74869760"/>
        <c:crosses val="autoZero"/>
        <c:auto val="1"/>
        <c:lblAlgn val="ctr"/>
        <c:lblOffset val="100"/>
      </c:catAx>
      <c:valAx>
        <c:axId val="748697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73945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marker val="1"/>
        <c:axId val="73272704"/>
        <c:axId val="75256576"/>
      </c:lineChart>
      <c:catAx>
        <c:axId val="73272704"/>
        <c:scaling>
          <c:orientation val="minMax"/>
        </c:scaling>
        <c:axPos val="b"/>
        <c:tickLblPos val="nextTo"/>
        <c:crossAx val="75256576"/>
        <c:crosses val="autoZero"/>
        <c:auto val="1"/>
        <c:lblAlgn val="ctr"/>
        <c:lblOffset val="100"/>
      </c:catAx>
      <c:valAx>
        <c:axId val="75256576"/>
        <c:scaling>
          <c:orientation val="minMax"/>
          <c:max val="25"/>
        </c:scaling>
        <c:axPos val="l"/>
        <c:majorGridlines/>
        <c:numFmt formatCode="General" sourceLinked="1"/>
        <c:tickLblPos val="nextTo"/>
        <c:crossAx val="73272704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0.35294</cdr:x>
      <cdr:y>0.63934</cdr:y>
    </cdr:from>
    <cdr:to>
      <cdr:x>0.35294</cdr:x>
      <cdr:y>0.85246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2592288" y="2808312"/>
          <a:ext cx="0" cy="93612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b="1" dirty="0"/>
        </a:p>
      </cdr:txBody>
    </cdr:sp>
  </cdr:relSizeAnchor>
  <cdr:relSizeAnchor xmlns:cdr="http://schemas.openxmlformats.org/drawingml/2006/chartDrawing">
    <cdr:from>
      <cdr:x>0.64235</cdr:x>
      <cdr:y>0.62336</cdr:y>
    </cdr:from>
    <cdr:to>
      <cdr:x>0.65216</cdr:x>
      <cdr:y>0.7873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360000">
          <a:off x="4717958" y="2738095"/>
          <a:ext cx="72008" cy="72010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00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w Cen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w Cen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w Cen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w Cen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w Cen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w Cen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w Cen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w Cen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endParaRPr lang="en-US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57F4E-66A2-4D5A-85D0-0B24B3E278AF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6814D-8125-4837-AE1A-3E97FA82FF7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6814D-8125-4837-AE1A-3E97FA82FF7E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E75A-DAB5-44F7-A152-DEF4597AC29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68B2-0437-4508-9672-1504C1E1BC2E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401E-BDD7-407A-A9DC-6DAA5B51BC7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43608" y="1484784"/>
          <a:ext cx="705678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72400" y="299695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Baseline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7956376" y="3068960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56376" y="3429000"/>
            <a:ext cx="144016" cy="1440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172400" y="3356992"/>
            <a:ext cx="9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Re-audit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636912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% patients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 Chart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99592" y="1772816"/>
          <a:ext cx="734481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933056"/>
            <a:ext cx="65607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933056"/>
            <a:ext cx="65607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1403648" y="6237312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52120" y="6237312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91880" y="6237312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9672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 = 17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851920" y="63093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 = 21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 = 21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483768" y="350100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Bundle introduced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350100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Sticker introduced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996952"/>
            <a:ext cx="1187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No. pts with 100% compliance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Run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Anisha</dc:creator>
  <cp:lastModifiedBy>Anisha</cp:lastModifiedBy>
  <cp:revision>1</cp:revision>
  <dcterms:created xsi:type="dcterms:W3CDTF">2013-09-29T13:40:41Z</dcterms:created>
  <dcterms:modified xsi:type="dcterms:W3CDTF">2013-09-29T13:49:18Z</dcterms:modified>
</cp:coreProperties>
</file>